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797675" cy="9926638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8" d="100"/>
          <a:sy n="148" d="100"/>
        </p:scale>
        <p:origin x="42" y="-7116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972" y="71836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18144" y="4653598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Tarih:  08.11.2022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Saat:  13:00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Fen-Edebiyat Fakültesi B1-D04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807787" y="4973467"/>
            <a:ext cx="4009656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  <a:cs typeface="Calibri"/>
              </a:rPr>
              <a:t>NESLİHAN DEMİREL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Calibri"/>
              </a:rPr>
              <a:t>21516032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3669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JEL FORMÜLASYONLARINDA TRANSDERMAL DİFÜZYON ANALİZİ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tr-TR" dirty="0">
                <a:latin typeface="Century Gothic" panose="020B0502020202020204" pitchFamily="34" charset="0"/>
                <a:ea typeface="Batang"/>
              </a:rPr>
              <a:t>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Batang"/>
              </a:rPr>
              <a:t>Prof. Dr. Özlem AKSU DÖNMEZ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entury Gothic" panose="020B0502020202020204" pitchFamily="34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0146191C-3BFD-73B6-0AB9-09FD89F9F3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3" r="5223"/>
          <a:stretch/>
        </p:blipFill>
        <p:spPr>
          <a:xfrm>
            <a:off x="2792515" y="2286938"/>
            <a:ext cx="1981668" cy="27620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xmlns="" id="{FC7B331F-387F-5ECD-24BD-01FAAFA4E8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73" b="16473"/>
          <a:stretch/>
        </p:blipFill>
        <p:spPr>
          <a:xfrm>
            <a:off x="1610763" y="6737769"/>
            <a:ext cx="4213082" cy="153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218</TotalTime>
  <Words>37</Words>
  <Application>Microsoft Office PowerPoint</Application>
  <PresentationFormat>Özel</PresentationFormat>
  <Paragraphs>17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Batang</vt:lpstr>
      <vt:lpstr>Arial</vt:lpstr>
      <vt:lpstr>Calibri</vt:lpstr>
      <vt:lpstr>Century Gothic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29</cp:revision>
  <cp:lastPrinted>2022-10-31T14:25:44Z</cp:lastPrinted>
  <dcterms:created xsi:type="dcterms:W3CDTF">2016-11-29T08:51:08Z</dcterms:created>
  <dcterms:modified xsi:type="dcterms:W3CDTF">2022-11-02T19:19:22Z</dcterms:modified>
</cp:coreProperties>
</file>